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58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2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D263F-6CE0-42A6-BB43-35B2F5040334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CC1F3-38E1-4ECF-8FF7-9EF1B95C7FE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53 words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3</a:t>
            </a:fld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20words    231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12</a:t>
            </a:fld>
            <a:endParaRPr lang="en-A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16words    247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13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21 words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24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26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6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0" dirty="0" smtClean="0"/>
              <a:t>6</a:t>
            </a:r>
            <a:r>
              <a:rPr lang="en-US" dirty="0" smtClean="0"/>
              <a:t>words    140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7</a:t>
            </a:fld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11words    151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8</a:t>
            </a:fld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15words    166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9</a:t>
            </a:fld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22words    188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10</a:t>
            </a:fld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23words    211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CC1F3-38E1-4ECF-8FF7-9EF1B95C7FEE}" type="slidenum">
              <a:rPr lang="en-AU" smtClean="0"/>
              <a:pPr/>
              <a:t>11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00E26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64541-7A89-48E0-9857-BF23E8652E5C}" type="datetimeFigureOut">
              <a:rPr lang="en-US" smtClean="0"/>
              <a:pPr/>
              <a:t>5/23/2010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23437-2BA8-4329-A52F-5D4BC5AD44E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Paulskirche-ffm002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7/7f/Alteoper_in_Frankfurt.gi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Zeil-ffm001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6/Coba-arena-ffm004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e/e0/Frankfurt_am_Main_-_Skyline.jpg" TargetMode="Externa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en.wikipedia.org/wiki/File:Hauptwache_Frankfurt_am_Main.jpg" TargetMode="Externa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Frankfurt_Domturm_vor_1867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en.wikipedia.org/wiki/File:Frankfurter_Dom_Eiserner_Steg.jpg" TargetMode="Externa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59041"/>
            <a:ext cx="7772400" cy="1470025"/>
          </a:xfrm>
        </p:spPr>
        <p:txBody>
          <a:bodyPr/>
          <a:lstStyle/>
          <a:p>
            <a:r>
              <a:rPr lang="en-AU" dirty="0" smtClean="0"/>
              <a:t>Meine berhümte deutsch Stadt heißt Frankfurt</a:t>
            </a:r>
            <a:endParaRPr lang="en-AU" dirty="0"/>
          </a:p>
        </p:txBody>
      </p:sp>
      <p:pic>
        <p:nvPicPr>
          <p:cNvPr id="12290" name="Picture 2" descr="http://wwp.greenwichmeantime.com/time-zone/europe/european-union/germany/images/frankfurt-germa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071942"/>
            <a:ext cx="3733800" cy="2514600"/>
          </a:xfrm>
          <a:prstGeom prst="rect">
            <a:avLst/>
          </a:prstGeom>
          <a:noFill/>
        </p:spPr>
      </p:pic>
      <p:pic>
        <p:nvPicPr>
          <p:cNvPr id="12292" name="Picture 4" descr="http://cache.virtualtourist.com/3291798-Frankfurt_main_train_station-Germa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839796"/>
            <a:ext cx="3833802" cy="2875352"/>
          </a:xfrm>
          <a:prstGeom prst="rect">
            <a:avLst/>
          </a:prstGeom>
          <a:noFill/>
        </p:spPr>
      </p:pic>
      <p:pic>
        <p:nvPicPr>
          <p:cNvPr id="12294" name="Picture 6" descr="http://www.greenroofs.com/projects/fra/fr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6482"/>
            <a:ext cx="4000478" cy="2602978"/>
          </a:xfrm>
          <a:prstGeom prst="rect">
            <a:avLst/>
          </a:prstGeom>
          <a:noFill/>
        </p:spPr>
      </p:pic>
      <p:pic>
        <p:nvPicPr>
          <p:cNvPr id="12296" name="Picture 8" descr="http://echarmony.com/store/images/frankfu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6122" y="88645"/>
            <a:ext cx="1919282" cy="25545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St. Paul’s Kirche. Es ist sehr alt. </a:t>
            </a:r>
            <a:r>
              <a:rPr lang="en-AU" sz="2000" dirty="0" smtClean="0"/>
              <a:t>Es war Bild von 1833. Es ist eine Ausstellung und ein Ereignis gebraucht.        </a:t>
            </a:r>
            <a:r>
              <a:rPr lang="en-US" sz="2000" dirty="0" smtClean="0"/>
              <a:t>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71868" y="1214422"/>
            <a:ext cx="2286016" cy="3186192"/>
            <a:chOff x="4643438" y="428604"/>
            <a:chExt cx="2286016" cy="3186192"/>
          </a:xfrm>
        </p:grpSpPr>
        <p:pic>
          <p:nvPicPr>
            <p:cNvPr id="8" name="Picture 4" descr="http://upload.wikimedia.org/wikipedia/commons/thumb/4/49/Paulskirche-ffm002.jpg/220px-Paulskirche-ffm002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6314" y="428604"/>
              <a:ext cx="2095500" cy="2790825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643438" y="3214686"/>
              <a:ext cx="22860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St. Paul’s Kirche</a:t>
              </a:r>
              <a:endParaRPr lang="en-US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das Alteoper in Frankfurt. </a:t>
            </a:r>
            <a:r>
              <a:rPr lang="en-AU" sz="2000" dirty="0" smtClean="0"/>
              <a:t>Es war Bild von 1880 von </a:t>
            </a:r>
            <a:r>
              <a:rPr lang="en-US" sz="2000" dirty="0" smtClean="0"/>
              <a:t>Richard Lucae der Architekt. Heute es  ist ein Konzert Halle </a:t>
            </a:r>
            <a:r>
              <a:rPr lang="en-AU" sz="2000" dirty="0" smtClean="0"/>
              <a:t>gebraucht</a:t>
            </a:r>
            <a:r>
              <a:rPr lang="en-US" sz="2000" dirty="0" smtClean="0"/>
              <a:t>.  </a:t>
            </a:r>
            <a:r>
              <a:rPr lang="en-AU" sz="2000" dirty="0" smtClean="0"/>
              <a:t>   </a:t>
            </a:r>
            <a:r>
              <a:rPr lang="en-US" sz="2000" dirty="0" smtClean="0"/>
              <a:t>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28860" y="1357298"/>
            <a:ext cx="4357718" cy="3114754"/>
            <a:chOff x="71406" y="357166"/>
            <a:chExt cx="4357718" cy="3114754"/>
          </a:xfrm>
        </p:grpSpPr>
        <p:pic>
          <p:nvPicPr>
            <p:cNvPr id="10" name="Picture 2" descr="File:Alteoper in Frankfurt.gif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596" y="357166"/>
              <a:ext cx="3667108" cy="2750331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71406" y="3071810"/>
              <a:ext cx="43577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Alteoper in Frankfurt (old opera house)</a:t>
              </a:r>
              <a:endParaRPr lang="en-US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Zeil. Es ist Frankfurt's Haupt einkaufen Stra</a:t>
            </a:r>
            <a:r>
              <a:rPr lang="el-GR" sz="2000" dirty="0" smtClean="0"/>
              <a:t>β</a:t>
            </a:r>
            <a:r>
              <a:rPr lang="en-US" sz="2000" dirty="0" smtClean="0"/>
              <a:t>e. Es ist von im Osten Konstablerwache und im Westen Hauptwache gegrenzt.    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14678" y="1214422"/>
            <a:ext cx="2547939" cy="3135647"/>
            <a:chOff x="4643438" y="500042"/>
            <a:chExt cx="3190881" cy="4510906"/>
          </a:xfrm>
        </p:grpSpPr>
        <p:pic>
          <p:nvPicPr>
            <p:cNvPr id="8" name="Picture 2" descr="Zeil">
              <a:hlinkClick r:id="rId3" tooltip="Zeil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3438" y="500042"/>
              <a:ext cx="3190881" cy="4258851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643438" y="4610838"/>
              <a:ext cx="31432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Zeil</a:t>
              </a:r>
              <a:endParaRPr lang="en-US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das Commerzbank-Arena (Waldstadion). Das Stadion in 1925 geöffnet. Es ist ein sportes Stadion.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71736" y="1285860"/>
            <a:ext cx="3905224" cy="3286148"/>
            <a:chOff x="4143372" y="2143116"/>
            <a:chExt cx="3905224" cy="3286148"/>
          </a:xfrm>
        </p:grpSpPr>
        <p:sp>
          <p:nvSpPr>
            <p:cNvPr id="10" name="TextBox 9"/>
            <p:cNvSpPr txBox="1"/>
            <p:nvPr/>
          </p:nvSpPr>
          <p:spPr>
            <a:xfrm>
              <a:off x="4572000" y="5029154"/>
              <a:ext cx="30003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Commerzbank-Arena </a:t>
              </a:r>
              <a:endParaRPr lang="en-US" sz="2000" dirty="0"/>
            </a:p>
          </p:txBody>
        </p:sp>
        <p:pic>
          <p:nvPicPr>
            <p:cNvPr id="11" name="Picture 4" descr="File:Coba-arena-ffm004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43372" y="2143116"/>
              <a:ext cx="3905224" cy="292891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r>
              <a:rPr lang="en-US" dirty="0" smtClean="0"/>
              <a:t>Das Ende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psofworld.com/germany/germany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00015"/>
            <a:ext cx="5313360" cy="6615133"/>
          </a:xfrm>
          <a:prstGeom prst="rect">
            <a:avLst/>
          </a:prstGeom>
          <a:noFill/>
        </p:spPr>
      </p:pic>
      <p:pic>
        <p:nvPicPr>
          <p:cNvPr id="1028" name="Picture 4" descr="http://www.leonardo-hotels.com/images/Maps/Frankfu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2100" y="100015"/>
            <a:ext cx="3771900" cy="3686175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2143108" y="1857364"/>
            <a:ext cx="4714908" cy="24288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15008" y="3786190"/>
            <a:ext cx="3143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dirty="0" smtClean="0"/>
              <a:t>Frankfurt, Deutschland</a:t>
            </a:r>
          </a:p>
          <a:p>
            <a:pPr algn="ctr"/>
            <a:r>
              <a:rPr lang="en-AU" sz="6600" dirty="0" smtClean="0">
                <a:sym typeface="Wingdings" pitchFamily="2" charset="2"/>
              </a:rPr>
              <a:t></a:t>
            </a:r>
            <a:endParaRPr lang="en-AU" sz="6600" dirty="0" smtClean="0"/>
          </a:p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578645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Frankfurt ist hier</a:t>
            </a:r>
            <a:endParaRPr lang="en-US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Etwa Frankfurt (About Frankfurt)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Frankfurt ist in Hessen, Deutschland. Hessen ist an der Grenze von Th</a:t>
            </a:r>
            <a:r>
              <a:rPr lang="el-GR" sz="2000" dirty="0" smtClean="0"/>
              <a:t>ϋ</a:t>
            </a:r>
            <a:r>
              <a:rPr lang="en-US" sz="2000" dirty="0" smtClean="0"/>
              <a:t>ringen, Bayern, Baden-W</a:t>
            </a:r>
            <a:r>
              <a:rPr lang="el-GR" sz="2000" dirty="0" smtClean="0"/>
              <a:t>ϋ</a:t>
            </a:r>
            <a:r>
              <a:rPr lang="en-US" sz="2000" dirty="0" smtClean="0"/>
              <a:t>rttemberg, </a:t>
            </a:r>
            <a:r>
              <a:rPr lang="en-AU" sz="2000" dirty="0" smtClean="0"/>
              <a:t>Rheinland-Pfalz</a:t>
            </a:r>
            <a:r>
              <a:rPr lang="en-US" sz="2000" dirty="0" smtClean="0"/>
              <a:t>, Nordrhein-Westfalen und Niedersachsen. Frankfurt ist die Haupstadt von Hessen. Es ist neben 520km von Berlin nach Frankfurt. Die Stadt ist gro</a:t>
            </a:r>
            <a:r>
              <a:rPr lang="el-GR" sz="2000" dirty="0" smtClean="0"/>
              <a:t>β</a:t>
            </a:r>
            <a:r>
              <a:rPr lang="en-US" sz="2000" dirty="0" smtClean="0"/>
              <a:t>. Gibt es viele Parks und Museen. Frankfurt ist die Finanziell und der Transportmittel zentrum von Deutschland.</a:t>
            </a:r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5715008" y="3814708"/>
            <a:ext cx="3238522" cy="2757564"/>
            <a:chOff x="214282" y="214290"/>
            <a:chExt cx="3238522" cy="2757564"/>
          </a:xfrm>
        </p:grpSpPr>
        <p:pic>
          <p:nvPicPr>
            <p:cNvPr id="5" name="Picture 2" descr="File:Frankfurt am Main - Skyline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282" y="214290"/>
              <a:ext cx="3238522" cy="2428892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85720" y="2571744"/>
              <a:ext cx="30003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Finanziell Kreis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2844" y="4029022"/>
            <a:ext cx="3286148" cy="2471812"/>
            <a:chOff x="214282" y="3214686"/>
            <a:chExt cx="3286148" cy="2471812"/>
          </a:xfrm>
        </p:grpSpPr>
        <p:pic>
          <p:nvPicPr>
            <p:cNvPr id="8" name="Picture 6" descr="http://upload.wikimedia.org/wikipedia/commons/thumb/2/27/Hauptwache_Frankfurt_am_Main.jpg/220px-Hauptwache_Frankfurt_am_Main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5720" y="3214686"/>
              <a:ext cx="3164640" cy="2114555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14282" y="5286388"/>
              <a:ext cx="32861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Finanziell Kreis</a:t>
              </a:r>
              <a:endParaRPr lang="en-US" sz="2000" dirty="0"/>
            </a:p>
          </p:txBody>
        </p:sp>
      </p:grpSp>
      <p:pic>
        <p:nvPicPr>
          <p:cNvPr id="20482" name="Picture 2" descr="http://ts2.mm.bing.net/images/thumbnail.aspx?q=107306686901&amp;id=e93ec401bfbc6fa0db5916ed2932589c&amp;index=ch1&amp;url=http%3a%2f%2fupload.wikimedia.org%2fwikipedia%2fcommons%2fthumb%2fc%2fcd%2fCoat_of_arms_of_Hesse.svg%2f140px-Coat_of_ar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4357694"/>
            <a:ext cx="1257300" cy="15240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714744" y="592933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Hesse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sz="1200" dirty="0" smtClean="0"/>
          </a:p>
          <a:p>
            <a:pPr>
              <a:buNone/>
            </a:pPr>
            <a:r>
              <a:rPr lang="en-AU" sz="1800" dirty="0" smtClean="0"/>
              <a:t>	</a:t>
            </a:r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>
              <a:buNone/>
            </a:pPr>
            <a:endParaRPr lang="en-AU" sz="1800" dirty="0" smtClean="0"/>
          </a:p>
          <a:p>
            <a:pPr algn="ctr">
              <a:buNone/>
            </a:pPr>
            <a:endParaRPr lang="en-AU" sz="1800" dirty="0" smtClean="0"/>
          </a:p>
          <a:p>
            <a:pPr algn="ctr">
              <a:buNone/>
            </a:pPr>
            <a:r>
              <a:rPr lang="en-AU" sz="1800" dirty="0" smtClean="0"/>
              <a:t>Das ist das Commerzbank.  Es ist 259m gro</a:t>
            </a:r>
            <a:r>
              <a:rPr lang="el-GR" sz="1800" dirty="0" smtClean="0"/>
              <a:t>β</a:t>
            </a:r>
            <a:r>
              <a:rPr lang="en-US" sz="1800" dirty="0" smtClean="0"/>
              <a:t>. Es hat Winter Gärten und natürliche Beleuchtung. Es ist ein Europa </a:t>
            </a:r>
            <a:r>
              <a:rPr lang="en-US" sz="1800" b="1" u="sng" dirty="0" smtClean="0"/>
              <a:t>von</a:t>
            </a:r>
            <a:r>
              <a:rPr lang="en-US" sz="1800" dirty="0" smtClean="0"/>
              <a:t> grö</a:t>
            </a:r>
            <a:r>
              <a:rPr lang="el-GR" sz="1800" dirty="0" smtClean="0"/>
              <a:t>β</a:t>
            </a:r>
            <a:r>
              <a:rPr lang="en-US" sz="1800" dirty="0" smtClean="0"/>
              <a:t>ten Gebäude.</a:t>
            </a:r>
            <a:endParaRPr lang="en-AU" sz="1800" dirty="0" smtClean="0"/>
          </a:p>
          <a:p>
            <a:pPr>
              <a:buNone/>
            </a:pPr>
            <a:endParaRPr lang="en-AU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3500430" y="1643050"/>
            <a:ext cx="2214578" cy="2829002"/>
            <a:chOff x="500034" y="3786190"/>
            <a:chExt cx="2214578" cy="2829002"/>
          </a:xfrm>
        </p:grpSpPr>
        <p:pic>
          <p:nvPicPr>
            <p:cNvPr id="5" name="Picture 8" descr="Commerzbank-Foto.jpg image by gherkin00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9204" y="3786190"/>
              <a:ext cx="1739688" cy="2357454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500034" y="6215082"/>
              <a:ext cx="22145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Commerzbank</a:t>
              </a:r>
              <a:endParaRPr lang="en-AU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das Europaturm. Es ist 331m gro</a:t>
            </a:r>
            <a:r>
              <a:rPr lang="el-GR" sz="2000" dirty="0" smtClean="0"/>
              <a:t>β</a:t>
            </a:r>
            <a:r>
              <a:rPr lang="en-US" sz="2000" dirty="0" smtClean="0"/>
              <a:t>. Gibt es ein </a:t>
            </a:r>
            <a:r>
              <a:rPr lang="en-US" sz="2000" dirty="0" err="1" smtClean="0"/>
              <a:t>rotierendes</a:t>
            </a:r>
            <a:r>
              <a:rPr lang="en-US" sz="2000" dirty="0" smtClean="0"/>
              <a:t> restaurant, eine Disco, ein </a:t>
            </a:r>
            <a:r>
              <a:rPr lang="en-US" sz="2000" dirty="0" err="1" smtClean="0"/>
              <a:t>internetes</a:t>
            </a:r>
            <a:r>
              <a:rPr lang="en-US" sz="2000" dirty="0" smtClean="0"/>
              <a:t> cafe und einen </a:t>
            </a:r>
            <a:r>
              <a:rPr lang="en-US" sz="2000" dirty="0" err="1" smtClean="0"/>
              <a:t>Wachturm</a:t>
            </a:r>
            <a:r>
              <a:rPr lang="en-US" sz="2000" dirty="0" smtClean="0"/>
              <a:t>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00462" y="1528692"/>
            <a:ext cx="1857356" cy="2686126"/>
            <a:chOff x="5286444" y="928670"/>
            <a:chExt cx="1857356" cy="2686126"/>
          </a:xfrm>
        </p:grpSpPr>
        <p:pic>
          <p:nvPicPr>
            <p:cNvPr id="5" name="Picture 6" descr="Frankfurt Landmarks and Monuments: Picture of the Frankfurt Post Office Tower (Europaturrm)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7850" y="928670"/>
              <a:ext cx="1714500" cy="2286001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5286444" y="3214686"/>
              <a:ext cx="18573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Europaturm</a:t>
              </a:r>
              <a:endParaRPr lang="en-AU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</a:t>
            </a:r>
            <a:r>
              <a:rPr lang="en-AU" sz="2000" dirty="0" smtClean="0"/>
              <a:t>St. Bartholomew’s Kathedrale. Es war Bild von 14</a:t>
            </a:r>
            <a:r>
              <a:rPr lang="en-AU" sz="2000" baseline="30000" dirty="0" smtClean="0"/>
              <a:t>th</a:t>
            </a:r>
            <a:r>
              <a:rPr lang="en-AU" sz="2000" dirty="0" smtClean="0"/>
              <a:t> und 15</a:t>
            </a:r>
            <a:r>
              <a:rPr lang="en-AU" sz="2000" baseline="30000" dirty="0" smtClean="0"/>
              <a:t>th</a:t>
            </a:r>
            <a:r>
              <a:rPr lang="en-AU" sz="2000" dirty="0" smtClean="0"/>
              <a:t> </a:t>
            </a:r>
            <a:r>
              <a:rPr lang="en-US" sz="2000" dirty="0" smtClean="0"/>
              <a:t>Jahrhundert. Es ist eine Hauptkirche von Frankfurt. Es war  baute wieder auf in</a:t>
            </a:r>
            <a:r>
              <a:rPr lang="en-AU" sz="2000" dirty="0" smtClean="0"/>
              <a:t> 1867.</a:t>
            </a: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2285984" y="1428736"/>
            <a:ext cx="1928826" cy="2838510"/>
            <a:chOff x="214282" y="990600"/>
            <a:chExt cx="1928826" cy="2838510"/>
          </a:xfrm>
        </p:grpSpPr>
        <p:pic>
          <p:nvPicPr>
            <p:cNvPr id="8" name="Picture 2" descr="http://upload.wikimedia.org/wikipedia/commons/thumb/c/cd/Frankfurt_Domturm_vor_1867.jpg/200px-Frankfurt_Domturm_vor_1867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8108" y="990600"/>
              <a:ext cx="1905000" cy="24384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14282" y="3429000"/>
              <a:ext cx="19288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Alte Kathedrale</a:t>
              </a:r>
              <a:endParaRPr lang="en-AU" sz="20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43438" y="1428736"/>
            <a:ext cx="2381250" cy="2686126"/>
            <a:chOff x="2571768" y="1000108"/>
            <a:chExt cx="2381250" cy="2686126"/>
          </a:xfrm>
        </p:grpSpPr>
        <p:pic>
          <p:nvPicPr>
            <p:cNvPr id="11" name="Picture 4" descr="http://upload.wikimedia.org/wikipedia/commons/thumb/9/9b/Frankfurter_Dom_Eiserner_Steg.jpg/250px-Frankfurter_Dom_Eiserner_Steg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71768" y="1000108"/>
              <a:ext cx="2381250" cy="2276475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643174" y="3286124"/>
              <a:ext cx="22860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Neue Kathedrale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die Frankfurt Botanischer Gärten. Gibt es viele Gärten. Es ist offen von März-Oktober.</a:t>
            </a:r>
          </a:p>
          <a:p>
            <a:pPr algn="ctr">
              <a:buNone/>
            </a:pPr>
            <a:endParaRPr lang="en-US" sz="2000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3428992" y="1928802"/>
            <a:ext cx="2286016" cy="2043184"/>
            <a:chOff x="5429256" y="3929066"/>
            <a:chExt cx="2286016" cy="2043184"/>
          </a:xfrm>
        </p:grpSpPr>
        <p:pic>
          <p:nvPicPr>
            <p:cNvPr id="13" name="Picture 4" descr="Frankfurt Parks and Gardens: View of the large rockery at the Botanical Gardens (Botanischer Garten)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29288" y="3929066"/>
              <a:ext cx="2143125" cy="1609726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5429256" y="5572140"/>
              <a:ext cx="22860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Botanischer Garten</a:t>
              </a:r>
              <a:endParaRPr lang="en-AU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die Frankfurt Palmengäten. Es hat zweitausende Art von Palme. 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71868" y="1785926"/>
            <a:ext cx="2143140" cy="2043184"/>
            <a:chOff x="2857520" y="3857628"/>
            <a:chExt cx="2143140" cy="2043184"/>
          </a:xfrm>
        </p:grpSpPr>
        <p:pic>
          <p:nvPicPr>
            <p:cNvPr id="8" name="Picture 2" descr="Frankfurt Parks and Gardens: Picture of the Palm Gardens (Palmengarten)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520" y="3857628"/>
              <a:ext cx="2143125" cy="16002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857520" y="5500702"/>
              <a:ext cx="21431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Palmengarten</a:t>
              </a:r>
              <a:endParaRPr lang="en-AU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Wahrzeichen (Landmarks)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Das ist der Deutsches Filmmuseen. Es ist immer alt Film spielen. Gibt es eine Galerie.    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000364" y="1500174"/>
            <a:ext cx="3000364" cy="2829002"/>
            <a:chOff x="5500726" y="3143248"/>
            <a:chExt cx="3000364" cy="2829002"/>
          </a:xfrm>
        </p:grpSpPr>
        <p:pic>
          <p:nvPicPr>
            <p:cNvPr id="10" name="Picture 6" descr="German Film Museum (Deutsches Filmmuseum)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726" y="3143248"/>
              <a:ext cx="2990168" cy="236695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5572132" y="5572140"/>
              <a:ext cx="29289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000" dirty="0" smtClean="0"/>
                <a:t>Deutsches Filmmuseen</a:t>
              </a:r>
              <a:endParaRPr lang="en-AU" sz="20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335</Words>
  <Application>Microsoft Office PowerPoint</Application>
  <PresentationFormat>On-screen Show (4:3)</PresentationFormat>
  <Paragraphs>145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Meine berhümte deutsch Stadt heißt Frankfurt</vt:lpstr>
      <vt:lpstr>Slide 2</vt:lpstr>
      <vt:lpstr>Etwa Frankfurt (About Frankfurt)</vt:lpstr>
      <vt:lpstr>Wahrzeichen (Landmarks)</vt:lpstr>
      <vt:lpstr>Wahrzeichen (Landmarks)</vt:lpstr>
      <vt:lpstr>Wahrzeichen (Landmarks)</vt:lpstr>
      <vt:lpstr>Wahrzeichen (Landmarks)</vt:lpstr>
      <vt:lpstr>Wahrzeichen (Landmarks)</vt:lpstr>
      <vt:lpstr>Wahrzeichen (Landmarks)</vt:lpstr>
      <vt:lpstr>Wahrzeichen (Landmarks)</vt:lpstr>
      <vt:lpstr>Wahrzeichen (Landmarks)</vt:lpstr>
      <vt:lpstr>Wahrzeichen (Landmarks)</vt:lpstr>
      <vt:lpstr>Wahrzeichen (Landmarks)</vt:lpstr>
      <vt:lpstr>Das Ende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berhümte deutsch Stadt heißt Frankfurt</dc:title>
  <dc:creator>cha0016</dc:creator>
  <cp:lastModifiedBy>sarah chard</cp:lastModifiedBy>
  <cp:revision>108</cp:revision>
  <dcterms:created xsi:type="dcterms:W3CDTF">2010-05-03T04:35:11Z</dcterms:created>
  <dcterms:modified xsi:type="dcterms:W3CDTF">2010-05-23T09:22:07Z</dcterms:modified>
</cp:coreProperties>
</file>